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15" r:id="rId4"/>
    <p:sldId id="318" r:id="rId5"/>
    <p:sldId id="302" r:id="rId6"/>
    <p:sldId id="303" r:id="rId7"/>
    <p:sldId id="264" r:id="rId8"/>
    <p:sldId id="265" r:id="rId9"/>
    <p:sldId id="266" r:id="rId10"/>
    <p:sldId id="267" r:id="rId11"/>
    <p:sldId id="270" r:id="rId12"/>
    <p:sldId id="271" r:id="rId13"/>
    <p:sldId id="272" r:id="rId14"/>
    <p:sldId id="297" r:id="rId15"/>
    <p:sldId id="273" r:id="rId16"/>
    <p:sldId id="276" r:id="rId17"/>
    <p:sldId id="312" r:id="rId18"/>
    <p:sldId id="295" r:id="rId19"/>
    <p:sldId id="278" r:id="rId20"/>
    <p:sldId id="298" r:id="rId21"/>
    <p:sldId id="294" r:id="rId22"/>
    <p:sldId id="311" r:id="rId23"/>
    <p:sldId id="281" r:id="rId24"/>
    <p:sldId id="319" r:id="rId25"/>
    <p:sldId id="282" r:id="rId26"/>
    <p:sldId id="32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2" autoAdjust="0"/>
    <p:restoredTop sz="94660"/>
  </p:normalViewPr>
  <p:slideViewPr>
    <p:cSldViewPr snapToGrid="0">
      <p:cViewPr varScale="1">
        <p:scale>
          <a:sx n="92" d="100"/>
          <a:sy n="92" d="100"/>
        </p:scale>
        <p:origin x="329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7176-2BD4-4D74-B5E1-D2FFF217C3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B4484-5D96-B883-E151-313B797F0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48DFA-7EAA-1491-D4F3-4C027D34D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FBED2-5A49-429C-956F-EF33AADA30E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EB23A-859D-A0DC-6842-4C0116942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259D6-EECE-7698-E68D-3B7AD4A3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3DD7-9469-48E7-87AD-3FDC08AEA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83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D917-F4A5-716C-0657-BB6B73471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55748D-EB7A-BF3E-9A96-FE009DD2C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9251B-0C5A-69AF-D937-01FCCEED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FBED2-5A49-429C-956F-EF33AADA30E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62072-AD8C-FB7B-57B1-119D074CE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9E49C-831A-4069-562D-1EC5E189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3DD7-9469-48E7-87AD-3FDC08AEA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80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B13CE7-967F-CDEA-B2ED-EF1FCF480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27531-AB73-0D7A-BE00-ACC129EF2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A28F1-1818-922E-F2A5-EE861BD2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FBED2-5A49-429C-956F-EF33AADA30E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CEEA0-95B8-7A43-7DE5-F9F143C94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D95F6-658B-6F36-A92D-0EFF6EA7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3DD7-9469-48E7-87AD-3FDC08AEA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7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35A4-6BB7-8EFA-FF8A-01C1C671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9EE44-DA13-2A35-D18F-5F2D57534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3016E-5964-2E57-2A26-E160EC587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FBED2-5A49-429C-956F-EF33AADA30E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C3873-B31E-845A-E1DB-988C94B7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0D4C9-C893-A0B4-129C-88DB085A4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3DD7-9469-48E7-87AD-3FDC08AEA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75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2836E-5ABE-1BEE-5E66-602988A2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AC9BB-C24F-A9DB-D8BE-0BF39D0B5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20394-4793-4E40-CD04-E82D3845D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FBED2-5A49-429C-956F-EF33AADA30E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C40E7-58FF-A448-7759-B7F38187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1DCE3-9D23-A467-D16E-112CFEE6C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3DD7-9469-48E7-87AD-3FDC08AEA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D82D7-6E97-5FB6-041E-20A711EE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5C56-2407-1957-78FE-8CC381F59D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94980-64B6-E568-1292-EAC872DEE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84AD1-3412-5AD7-5744-CB015C981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FBED2-5A49-429C-956F-EF33AADA30E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13834-D1F2-7E76-7AF4-8224806F0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C5CAC-97CB-4A01-7FED-8362D5DD9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3DD7-9469-48E7-87AD-3FDC08AEA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83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4050C-293F-4FAE-C8F5-0135B8E2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BA33C-8959-E306-0326-3E4EEF044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3F010-FD44-A3A8-85B0-BF8474D79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767873-7499-B4F4-DDC0-1C1F79F06B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1C4390-D0D1-8EFC-5770-A5E63420B6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83F45-9144-7372-2D98-E33A5CDC5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FBED2-5A49-429C-956F-EF33AADA30E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CA63D2-CF84-B0A0-5D9B-067961DEF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821F37-4635-24FC-931C-A860F983B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3DD7-9469-48E7-87AD-3FDC08AEA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91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C206-5A47-2125-4FCF-2DDE48665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55C74-E4EF-906E-4AD8-3170F150A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FBED2-5A49-429C-956F-EF33AADA30E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EF297-FCC2-C610-AEE6-5B921CE7D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A047CB-D353-51F1-3FDD-B6F040E2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3DD7-9469-48E7-87AD-3FDC08AEA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27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588F49-CF65-5A64-2290-D66292C3C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FBED2-5A49-429C-956F-EF33AADA30E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5419F1-A7C4-935D-0E07-DCFAB4653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E5C79-93F6-F8FA-7A51-6895E45E3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3DD7-9469-48E7-87AD-3FDC08AEA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74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A8AA8-6406-0027-B868-DB7A850E0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52C7-AD45-2E51-6349-B9356F0E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D3F0D5-5E36-E8A7-6667-33DE75450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AE454-C48E-E657-C159-BB813931D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FBED2-5A49-429C-956F-EF33AADA30E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39BE0-D67D-E496-67B2-22466F93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EF315-EE49-D78C-0539-245862C4C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3DD7-9469-48E7-87AD-3FDC08AEA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8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81D33-5754-B715-4949-6FEE81BBB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2A17C9-63A8-5C61-E860-DEB4D8F8A5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746E2-0078-285D-6558-1690E7F6E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B7D43-4C13-3472-BC3F-A30F6559B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FBED2-5A49-429C-956F-EF33AADA30E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35ED0-3F7D-75DA-1D0D-6988540DE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14CF6-9638-1007-86F5-205026AAB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3DD7-9469-48E7-87AD-3FDC08AEA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0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251D0B-CFC4-AD7A-6DFE-74756AE0B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8E79F-82D2-0047-21D4-0A7066883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7E190-173C-A226-FF0C-93F846AD73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0FBED2-5A49-429C-956F-EF33AADA30E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763C7-B090-1C1E-BECF-AE2C207A94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51576-A142-DBC6-FA76-D86F32FC2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803DD7-9469-48E7-87AD-3FDC08AEA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67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3D176-DC18-811B-FC46-AC189397BC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MD runs for HEO Potential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7303CA-989C-6F50-2246-EFB16A6478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the Optimized F for </a:t>
            </a:r>
            <a:r>
              <a:rPr lang="en-US" dirty="0" err="1"/>
              <a:t>MgNiO</a:t>
            </a:r>
            <a:r>
              <a:rPr lang="en-US" dirty="0"/>
              <a:t> at different Temperatures</a:t>
            </a:r>
          </a:p>
        </p:txBody>
      </p:sp>
    </p:spTree>
    <p:extLst>
      <p:ext uri="{BB962C8B-B14F-4D97-AF65-F5344CB8AC3E}">
        <p14:creationId xmlns:p14="http://schemas.microsoft.com/office/powerpoint/2010/main" val="2728826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5A80-20AE-9F70-CD2F-8D01D5396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Temp_500K</a:t>
            </a:r>
            <a:r>
              <a:rPr lang="en-US" dirty="0"/>
              <a:t> with F=0.00024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77A7C3-9803-E8E9-98C5-0C7300D56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46" y="1690688"/>
            <a:ext cx="7491145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0B4032-3CB0-3587-2BA0-4C6D2A0FA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565" y="1820383"/>
            <a:ext cx="5401429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64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B0AC-0F20-05C5-59E0-A730311A0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Temp_700K</a:t>
            </a:r>
            <a:r>
              <a:rPr lang="en-US" dirty="0"/>
              <a:t> with F=0.00032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BFA42-7535-A7D9-8F15-4BCBDFCE7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942" y="1788218"/>
            <a:ext cx="8796253" cy="4351338"/>
          </a:xfrm>
        </p:spPr>
      </p:pic>
    </p:spTree>
    <p:extLst>
      <p:ext uri="{BB962C8B-B14F-4D97-AF65-F5344CB8AC3E}">
        <p14:creationId xmlns:p14="http://schemas.microsoft.com/office/powerpoint/2010/main" val="1148413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DDE3-31FB-BC31-116E-51A557FE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Temp_700K</a:t>
            </a:r>
            <a:r>
              <a:rPr lang="en-US" dirty="0"/>
              <a:t> with F=0.00032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324905-A122-8993-5B8C-6A99A48D0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218" y="1844675"/>
            <a:ext cx="7770987" cy="4351338"/>
          </a:xfrm>
        </p:spPr>
      </p:pic>
    </p:spTree>
    <p:extLst>
      <p:ext uri="{BB962C8B-B14F-4D97-AF65-F5344CB8AC3E}">
        <p14:creationId xmlns:p14="http://schemas.microsoft.com/office/powerpoint/2010/main" val="4069117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292C-724F-4F78-2585-0AD461CEC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Temp_700K</a:t>
            </a:r>
            <a:r>
              <a:rPr lang="en-US" dirty="0"/>
              <a:t> with F=0.00032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37BCD18-B5D4-23EF-13ED-A534F596C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225" y="1804843"/>
            <a:ext cx="8269695" cy="4351338"/>
          </a:xfrm>
        </p:spPr>
      </p:pic>
    </p:spTree>
    <p:extLst>
      <p:ext uri="{BB962C8B-B14F-4D97-AF65-F5344CB8AC3E}">
        <p14:creationId xmlns:p14="http://schemas.microsoft.com/office/powerpoint/2010/main" val="2676878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79AE8-02E9-E851-B3D0-098BF105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Temp_700K</a:t>
            </a:r>
            <a:r>
              <a:rPr lang="en-US" dirty="0"/>
              <a:t> for L plot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3BF470-DFA6-DF61-EB7C-6C4B19D37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915" y="1690688"/>
            <a:ext cx="8029788" cy="4351338"/>
          </a:xfrm>
        </p:spPr>
      </p:pic>
    </p:spTree>
    <p:extLst>
      <p:ext uri="{BB962C8B-B14F-4D97-AF65-F5344CB8AC3E}">
        <p14:creationId xmlns:p14="http://schemas.microsoft.com/office/powerpoint/2010/main" val="2448819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5986-A0AB-FDAE-635D-3B879ED2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Temp_700K</a:t>
            </a:r>
            <a:r>
              <a:rPr lang="en-US" dirty="0"/>
              <a:t> with F=0.00032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9B9E2-6D7C-16F8-EC41-405D93A42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754" y="1979589"/>
            <a:ext cx="5515745" cy="4067743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C1F4D47-A1F5-8354-CF77-80C57A53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608" y="1979589"/>
            <a:ext cx="7726951" cy="4351338"/>
          </a:xfrm>
        </p:spPr>
      </p:pic>
    </p:spTree>
    <p:extLst>
      <p:ext uri="{BB962C8B-B14F-4D97-AF65-F5344CB8AC3E}">
        <p14:creationId xmlns:p14="http://schemas.microsoft.com/office/powerpoint/2010/main" val="2025644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4321-CB5E-AE07-9CB0-BDD78967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Temp_900K</a:t>
            </a:r>
            <a:r>
              <a:rPr lang="en-US" dirty="0"/>
              <a:t> with F=0.0004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CEBF11-E2B6-87BE-F260-90F9FB6BB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432" y="1863725"/>
            <a:ext cx="8581409" cy="4351338"/>
          </a:xfrm>
        </p:spPr>
      </p:pic>
    </p:spTree>
    <p:extLst>
      <p:ext uri="{BB962C8B-B14F-4D97-AF65-F5344CB8AC3E}">
        <p14:creationId xmlns:p14="http://schemas.microsoft.com/office/powerpoint/2010/main" val="1044096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7A9C-17BE-5160-A095-17CEF3C20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Temp_900K</a:t>
            </a:r>
            <a:r>
              <a:rPr lang="en-US" dirty="0"/>
              <a:t> with F=0.0004 (+)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D5DD4F-DC7D-69F9-C1A1-877646220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406" y="1754967"/>
            <a:ext cx="8568752" cy="4351338"/>
          </a:xfrm>
        </p:spPr>
      </p:pic>
    </p:spTree>
    <p:extLst>
      <p:ext uri="{BB962C8B-B14F-4D97-AF65-F5344CB8AC3E}">
        <p14:creationId xmlns:p14="http://schemas.microsoft.com/office/powerpoint/2010/main" val="3218365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4125-D02B-F563-68FE-254F8B03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900K</a:t>
            </a:r>
            <a:r>
              <a:rPr lang="en-US" dirty="0"/>
              <a:t> NEW with F=0.0004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CC4399-BC90-CBC7-3D05-7095241FF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093" y="1784062"/>
            <a:ext cx="7663428" cy="4351338"/>
          </a:xfrm>
        </p:spPr>
      </p:pic>
    </p:spTree>
    <p:extLst>
      <p:ext uri="{BB962C8B-B14F-4D97-AF65-F5344CB8AC3E}">
        <p14:creationId xmlns:p14="http://schemas.microsoft.com/office/powerpoint/2010/main" val="1943136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F772B-7F52-0E76-91A8-952C490D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Temp_900K</a:t>
            </a:r>
            <a:r>
              <a:rPr lang="en-US" dirty="0"/>
              <a:t> with F=0.0004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63D875-EAB4-741D-EEF1-24E1830A3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768" y="1526367"/>
            <a:ext cx="8093205" cy="4351338"/>
          </a:xfrm>
        </p:spPr>
      </p:pic>
    </p:spTree>
    <p:extLst>
      <p:ext uri="{BB962C8B-B14F-4D97-AF65-F5344CB8AC3E}">
        <p14:creationId xmlns:p14="http://schemas.microsoft.com/office/powerpoint/2010/main" val="1319443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8FB6-60FC-416D-452E-A089C82F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Temp_300K</a:t>
            </a:r>
            <a:r>
              <a:rPr lang="en-US" dirty="0"/>
              <a:t> with F=0.00014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396BC9E-66D1-4F5F-59A7-C7626951F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908" y="1763713"/>
            <a:ext cx="8758957" cy="4351338"/>
          </a:xfrm>
        </p:spPr>
      </p:pic>
    </p:spTree>
    <p:extLst>
      <p:ext uri="{BB962C8B-B14F-4D97-AF65-F5344CB8AC3E}">
        <p14:creationId xmlns:p14="http://schemas.microsoft.com/office/powerpoint/2010/main" val="2337814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135E-1FEE-7ABD-8E4E-E17B376C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Temp_900</a:t>
            </a:r>
            <a:r>
              <a:rPr lang="en-US" dirty="0"/>
              <a:t> with L-plot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562314-0AFD-D93A-BCB6-870F4E409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158" y="1804843"/>
            <a:ext cx="5743507" cy="4351338"/>
          </a:xfrm>
        </p:spPr>
      </p:pic>
    </p:spTree>
    <p:extLst>
      <p:ext uri="{BB962C8B-B14F-4D97-AF65-F5344CB8AC3E}">
        <p14:creationId xmlns:p14="http://schemas.microsoft.com/office/powerpoint/2010/main" val="1787576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F9C5-7EE8-3ADF-DDFB-3812DC0C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900K</a:t>
            </a:r>
            <a:r>
              <a:rPr lang="en-US" dirty="0"/>
              <a:t> NEW with F=0.0004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DBB917-2A65-7732-B568-04E06FE21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93" y="1690688"/>
            <a:ext cx="7742822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3D7E3F-6AA6-6EE0-0B80-00EE60665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822" y="1772301"/>
            <a:ext cx="5410955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65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420E-CB5E-80B4-FD48-1F2C90BE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Npt</a:t>
            </a:r>
            <a:r>
              <a:rPr lang="en-US" dirty="0"/>
              <a:t> runs for </a:t>
            </a:r>
            <a:r>
              <a:rPr lang="en-US" dirty="0" err="1"/>
              <a:t>900K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6F015-E099-CFBC-24A5-7D7EEF152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Lx: 42.73706887 to 43.23188962</a:t>
            </a:r>
          </a:p>
          <a:p>
            <a:r>
              <a:rPr lang="en-US" dirty="0"/>
              <a:t>Ly: 42.73706887 to 43.24999569</a:t>
            </a:r>
          </a:p>
          <a:p>
            <a:r>
              <a:rPr lang="en-US" dirty="0" err="1"/>
              <a:t>Lz</a:t>
            </a:r>
            <a:r>
              <a:rPr lang="en-US" dirty="0"/>
              <a:t>: 42.73706887 to 43.22970881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V did not change much so we can use the original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728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B28F-5E9E-E3C9-6342-47AD55234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Avg Plots for TC with different F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1F18AA-83DE-A9FD-50E2-08E55056C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900" y="1690688"/>
            <a:ext cx="4527268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C85C33-A457-9A39-8ADE-87F1E73AE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065" y="1809391"/>
            <a:ext cx="4814158" cy="423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73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2E42-AD1C-B5E4-6D71-20D59D69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 vs Temp plots for HEO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5A8169-74AA-4617-9424-F892BAF9E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236" y="1756951"/>
            <a:ext cx="7365520" cy="4453263"/>
          </a:xfrm>
        </p:spPr>
      </p:pic>
    </p:spTree>
    <p:extLst>
      <p:ext uri="{BB962C8B-B14F-4D97-AF65-F5344CB8AC3E}">
        <p14:creationId xmlns:p14="http://schemas.microsoft.com/office/powerpoint/2010/main" val="3832326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25B2C-A92B-D631-85ED-89011F225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220"/>
            <a:ext cx="10515600" cy="1325563"/>
          </a:xfrm>
        </p:spPr>
        <p:txBody>
          <a:bodyPr/>
          <a:lstStyle/>
          <a:p>
            <a:r>
              <a:rPr lang="en-US" dirty="0"/>
              <a:t>Avg Plots for </a:t>
            </a:r>
            <a:r>
              <a:rPr lang="en-US" dirty="0" err="1"/>
              <a:t>mFp</a:t>
            </a:r>
            <a:r>
              <a:rPr lang="en-US" dirty="0"/>
              <a:t> with different F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3E2318F-B145-16AC-9493-744D8E3BA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888" y="1671839"/>
            <a:ext cx="4472056" cy="435133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788D12-2EBD-6A78-1103-0A923A696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41" y="1524206"/>
            <a:ext cx="4484946" cy="469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37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4026-65BD-0B45-ACD6-4E98E4179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 plot for HEO and </a:t>
            </a:r>
            <a:r>
              <a:rPr lang="en-US" dirty="0" err="1"/>
              <a:t>MgNiO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86AA9B-0277-52AF-47CC-9414F94F9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161" y="1830338"/>
            <a:ext cx="7318260" cy="4351338"/>
          </a:xfrm>
        </p:spPr>
      </p:pic>
    </p:spTree>
    <p:extLst>
      <p:ext uri="{BB962C8B-B14F-4D97-AF65-F5344CB8AC3E}">
        <p14:creationId xmlns:p14="http://schemas.microsoft.com/office/powerpoint/2010/main" val="633584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9F43-2CBD-8AD5-4CDF-C9E79838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Temp_300K</a:t>
            </a:r>
            <a:r>
              <a:rPr lang="en-US" dirty="0"/>
              <a:t> with F=0.00018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F5B080-893B-B3EE-21D2-AA1CA85B3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696" y="1750211"/>
            <a:ext cx="7691738" cy="4351338"/>
          </a:xfrm>
        </p:spPr>
      </p:pic>
    </p:spTree>
    <p:extLst>
      <p:ext uri="{BB962C8B-B14F-4D97-AF65-F5344CB8AC3E}">
        <p14:creationId xmlns:p14="http://schemas.microsoft.com/office/powerpoint/2010/main" val="2120189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607-3711-4CAA-ADAB-9277881F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Temp_300K</a:t>
            </a:r>
            <a:r>
              <a:rPr lang="en-US" dirty="0"/>
              <a:t> with F=0.00018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4B3D9-98E5-8745-E761-052B73E0A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926" y="1594154"/>
            <a:ext cx="8196817" cy="4351338"/>
          </a:xfrm>
        </p:spPr>
      </p:pic>
    </p:spTree>
    <p:extLst>
      <p:ext uri="{BB962C8B-B14F-4D97-AF65-F5344CB8AC3E}">
        <p14:creationId xmlns:p14="http://schemas.microsoft.com/office/powerpoint/2010/main" val="4279800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30C65-7E65-3CE5-68FC-4B790939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Temp_300K</a:t>
            </a:r>
            <a:r>
              <a:rPr lang="en-US" dirty="0"/>
              <a:t> with F=0.00018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13C49F-64E8-A198-E9FC-06CF25416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337" y="1511677"/>
            <a:ext cx="7692712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5F4250-BA81-8C06-D15C-9664BCDB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600" y="1577560"/>
            <a:ext cx="5772956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99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D9C4F-3C26-6F8D-3376-CE0CF6A0E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Npt</a:t>
            </a:r>
            <a:r>
              <a:rPr lang="en-US" dirty="0"/>
              <a:t> runs for </a:t>
            </a:r>
            <a:r>
              <a:rPr lang="en-US" dirty="0" err="1"/>
              <a:t>300K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2A24D-F270-17F2-A119-F52AB7192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Lx: 42.73543636 to 42.72573034</a:t>
            </a:r>
          </a:p>
          <a:p>
            <a:r>
              <a:rPr lang="en-US" dirty="0"/>
              <a:t>Ly: 42.73551282 to 42.71805649</a:t>
            </a:r>
          </a:p>
          <a:p>
            <a:r>
              <a:rPr lang="en-US" dirty="0" err="1"/>
              <a:t>Lz</a:t>
            </a:r>
            <a:r>
              <a:rPr lang="en-US" dirty="0"/>
              <a:t>: 42.7354391 to 42.76046392</a:t>
            </a:r>
          </a:p>
          <a:p>
            <a:endParaRPr lang="en-US" dirty="0"/>
          </a:p>
          <a:p>
            <a:r>
              <a:rPr lang="en-US" dirty="0"/>
              <a:t>No much change in Volume when doing the </a:t>
            </a:r>
            <a:r>
              <a:rPr lang="en-US" dirty="0" err="1"/>
              <a:t>npts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we can use same V and same model</a:t>
            </a:r>
          </a:p>
        </p:txBody>
      </p:sp>
    </p:spTree>
    <p:extLst>
      <p:ext uri="{BB962C8B-B14F-4D97-AF65-F5344CB8AC3E}">
        <p14:creationId xmlns:p14="http://schemas.microsoft.com/office/powerpoint/2010/main" val="266592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5A80-20AE-9F70-CD2F-8D01D5396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Temp_500K</a:t>
            </a:r>
            <a:r>
              <a:rPr lang="en-US" dirty="0"/>
              <a:t> with F=0.00024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739081-A6E5-9BE3-87D6-83BCFAED7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313" y="1808999"/>
            <a:ext cx="8641818" cy="4351338"/>
          </a:xfrm>
        </p:spPr>
      </p:pic>
    </p:spTree>
    <p:extLst>
      <p:ext uri="{BB962C8B-B14F-4D97-AF65-F5344CB8AC3E}">
        <p14:creationId xmlns:p14="http://schemas.microsoft.com/office/powerpoint/2010/main" val="3540601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5A80-20AE-9F70-CD2F-8D01D5396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Temp_500K</a:t>
            </a:r>
            <a:r>
              <a:rPr lang="en-US" dirty="0"/>
              <a:t> with F=0.00024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D28EC6-D504-5266-8AB2-F7E267121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992" y="1784062"/>
            <a:ext cx="7684146" cy="4351338"/>
          </a:xfrm>
        </p:spPr>
      </p:pic>
    </p:spTree>
    <p:extLst>
      <p:ext uri="{BB962C8B-B14F-4D97-AF65-F5344CB8AC3E}">
        <p14:creationId xmlns:p14="http://schemas.microsoft.com/office/powerpoint/2010/main" val="582528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5A80-20AE-9F70-CD2F-8D01D5396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Temp_500K</a:t>
            </a:r>
            <a:r>
              <a:rPr lang="en-US" dirty="0"/>
              <a:t> with F=0.00024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CFCDC-5D60-3EA8-EAA0-1B650A162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39900"/>
            <a:ext cx="7859026" cy="4351338"/>
          </a:xfrm>
        </p:spPr>
      </p:pic>
    </p:spTree>
    <p:extLst>
      <p:ext uri="{BB962C8B-B14F-4D97-AF65-F5344CB8AC3E}">
        <p14:creationId xmlns:p14="http://schemas.microsoft.com/office/powerpoint/2010/main" val="3876076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8113</TotalTime>
  <Words>238</Words>
  <Application>Microsoft Office PowerPoint</Application>
  <PresentationFormat>Widescreen</PresentationFormat>
  <Paragraphs>37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Wingdings</vt:lpstr>
      <vt:lpstr>Office Theme</vt:lpstr>
      <vt:lpstr>MD runs for HEO Potential</vt:lpstr>
      <vt:lpstr>Temp_300K with F=0.00014</vt:lpstr>
      <vt:lpstr>Temp_300K with F=0.00018</vt:lpstr>
      <vt:lpstr>Temp_300K with F=0.00018</vt:lpstr>
      <vt:lpstr>Temp_300K with F=0.00018</vt:lpstr>
      <vt:lpstr>Npt runs for 300K</vt:lpstr>
      <vt:lpstr>Temp_500K with F=0.00024</vt:lpstr>
      <vt:lpstr>Temp_500K with F=0.00024</vt:lpstr>
      <vt:lpstr>Temp_500K with F=0.00024</vt:lpstr>
      <vt:lpstr>Temp_500K with F=0.00024</vt:lpstr>
      <vt:lpstr>Temp_700K with F=0.00032</vt:lpstr>
      <vt:lpstr>Temp_700K with F=0.00032</vt:lpstr>
      <vt:lpstr>Temp_700K with F=0.00032</vt:lpstr>
      <vt:lpstr>Temp_700K for L plot</vt:lpstr>
      <vt:lpstr>Temp_700K with F=0.00032</vt:lpstr>
      <vt:lpstr>Temp_900K with F=0.0004</vt:lpstr>
      <vt:lpstr>Temp_900K with F=0.0004 (+)</vt:lpstr>
      <vt:lpstr>900K NEW with F=0.0004</vt:lpstr>
      <vt:lpstr>Temp_900K with F=0.0004</vt:lpstr>
      <vt:lpstr>Temp_900 with L-plot</vt:lpstr>
      <vt:lpstr>900K NEW with F=0.0004</vt:lpstr>
      <vt:lpstr>Npt runs for 900K</vt:lpstr>
      <vt:lpstr>Avg Plots for TC with different F</vt:lpstr>
      <vt:lpstr>TC vs Temp plots for HEO</vt:lpstr>
      <vt:lpstr>Avg Plots for mFp with different F</vt:lpstr>
      <vt:lpstr>TC plot for HEO and MgNiO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Nguyen, Huy Gia (mpc5ya)</dc:creator>
  <cp:lastModifiedBy>Nguyen, Huy Gia (mpc5ya)</cp:lastModifiedBy>
  <cp:revision>60</cp:revision>
  <dcterms:created xsi:type="dcterms:W3CDTF">2024-07-11T01:09:24Z</dcterms:created>
  <dcterms:modified xsi:type="dcterms:W3CDTF">2024-09-25T00:41:15Z</dcterms:modified>
</cp:coreProperties>
</file>